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66" r:id="rId3"/>
    <p:sldId id="267" r:id="rId4"/>
    <p:sldId id="257" r:id="rId5"/>
    <p:sldId id="258" r:id="rId6"/>
    <p:sldId id="259" r:id="rId7"/>
    <p:sldId id="260" r:id="rId8"/>
    <p:sldId id="261" r:id="rId9"/>
    <p:sldId id="262" r:id="rId10"/>
    <p:sldId id="263" r:id="rId11"/>
    <p:sldId id="264" r:id="rId12"/>
    <p:sldId id="265"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nl-NL"/>
              <a:t>Klik om stijl te bewerken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11/21/2024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11/21/2024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11/21/2024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nl-NL"/>
              <a:t>Klik om stijl te bewerken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7" name="Date Placeholder 6"/>
          <p:cNvSpPr>
            <a:spLocks noGrp="1"/>
          </p:cNvSpPr>
          <p:nvPr>
            <p:ph type="dt" sz="half" idx="10"/>
          </p:nvPr>
        </p:nvSpPr>
        <p:spPr/>
        <p:txBody>
          <a:bodyPr/>
          <a:lstStyle/>
          <a:p>
            <a:fld id="{1160EA64-D806-43AC-9DF2-F8C432F32B4C}" type="datetimeFigureOut">
              <a:rPr lang="en-US" dirty="0"/>
              <a:t>11/21/2024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11/21/2024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583436" y="3143250"/>
            <a:ext cx="4270248" cy="259677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7" name="Date Placeholder 6"/>
          <p:cNvSpPr>
            <a:spLocks noGrp="1"/>
          </p:cNvSpPr>
          <p:nvPr>
            <p:ph type="dt" sz="half" idx="10"/>
          </p:nvPr>
        </p:nvSpPr>
        <p:spPr/>
        <p:txBody>
          <a:bodyPr/>
          <a:lstStyle/>
          <a:p>
            <a:fld id="{4F7D4976-E339-4826-83B7-FBD03F55ECF8}" type="datetimeFigureOut">
              <a:rPr lang="en-US" dirty="0"/>
              <a:t>11/21/2024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nl-NL"/>
              <a:t>Klik om stijl te bewerken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11/21/2024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11/21/2024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nl-NL"/>
              <a:t>Klik om stijl te bewerken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9" name="Date Placeholder 8"/>
          <p:cNvSpPr>
            <a:spLocks noGrp="1"/>
          </p:cNvSpPr>
          <p:nvPr>
            <p:ph type="dt" sz="half" idx="10"/>
          </p:nvPr>
        </p:nvSpPr>
        <p:spPr/>
        <p:txBody>
          <a:bodyPr/>
          <a:lstStyle/>
          <a:p>
            <a:fld id="{D1BE4249-C0D0-4B06-8692-E8BB871AF643}" type="datetimeFigureOut">
              <a:rPr lang="en-US" dirty="0"/>
              <a:t>11/21/2024</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nl-NL"/>
              <a:t>Klik om stijl te bewerken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11/21/2024</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11/21/2024</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E2251-9F69-E69D-4029-38C7A1728E14}"/>
              </a:ext>
            </a:extLst>
          </p:cNvPr>
          <p:cNvSpPr>
            <a:spLocks noGrp="1"/>
          </p:cNvSpPr>
          <p:nvPr>
            <p:ph type="ctrTitle"/>
          </p:nvPr>
        </p:nvSpPr>
        <p:spPr/>
        <p:txBody>
          <a:bodyPr/>
          <a:lstStyle/>
          <a:p>
            <a:r>
              <a:rPr lang="nl-NL" dirty="0"/>
              <a:t>Visualisatie concept</a:t>
            </a:r>
          </a:p>
        </p:txBody>
      </p:sp>
      <p:sp>
        <p:nvSpPr>
          <p:cNvPr id="3" name="Ondertitel 2">
            <a:extLst>
              <a:ext uri="{FF2B5EF4-FFF2-40B4-BE49-F238E27FC236}">
                <a16:creationId xmlns:a16="http://schemas.microsoft.com/office/drawing/2014/main" id="{31E2D62A-657D-7564-C5AA-379430644A64}"/>
              </a:ext>
            </a:extLst>
          </p:cNvPr>
          <p:cNvSpPr>
            <a:spLocks noGrp="1"/>
          </p:cNvSpPr>
          <p:nvPr>
            <p:ph type="subTitle" idx="1"/>
          </p:nvPr>
        </p:nvSpPr>
        <p:spPr/>
        <p:txBody>
          <a:bodyPr/>
          <a:lstStyle/>
          <a:p>
            <a:r>
              <a:rPr lang="nl-NL" dirty="0"/>
              <a:t>Mike Wennekes, Quinten </a:t>
            </a:r>
            <a:r>
              <a:rPr lang="nl-NL" dirty="0" err="1"/>
              <a:t>Boxstart</a:t>
            </a:r>
            <a:r>
              <a:rPr lang="nl-NL" dirty="0"/>
              <a:t>, Luuk bos, Lucas Salomons</a:t>
            </a:r>
          </a:p>
        </p:txBody>
      </p:sp>
    </p:spTree>
    <p:extLst>
      <p:ext uri="{BB962C8B-B14F-4D97-AF65-F5344CB8AC3E}">
        <p14:creationId xmlns:p14="http://schemas.microsoft.com/office/powerpoint/2010/main" val="4290968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BC9B4A-C314-086F-CFD5-03538D106C37}"/>
              </a:ext>
            </a:extLst>
          </p:cNvPr>
          <p:cNvSpPr>
            <a:spLocks noGrp="1"/>
          </p:cNvSpPr>
          <p:nvPr>
            <p:ph type="title"/>
          </p:nvPr>
        </p:nvSpPr>
        <p:spPr/>
        <p:txBody>
          <a:bodyPr/>
          <a:lstStyle/>
          <a:p>
            <a:r>
              <a:rPr lang="nl-NL" dirty="0"/>
              <a:t>Stap 7</a:t>
            </a:r>
          </a:p>
        </p:txBody>
      </p:sp>
      <p:pic>
        <p:nvPicPr>
          <p:cNvPr id="5" name="Tijdelijke aanduiding voor inhoud 4">
            <a:extLst>
              <a:ext uri="{FF2B5EF4-FFF2-40B4-BE49-F238E27FC236}">
                <a16:creationId xmlns:a16="http://schemas.microsoft.com/office/drawing/2014/main" id="{B43F7CE1-5DBC-8FBC-2DE1-EE2A9FA3DE81}"/>
              </a:ext>
            </a:extLst>
          </p:cNvPr>
          <p:cNvPicPr>
            <a:picLocks noGrp="1" noChangeAspect="1"/>
          </p:cNvPicPr>
          <p:nvPr>
            <p:ph idx="1"/>
          </p:nvPr>
        </p:nvPicPr>
        <p:blipFill>
          <a:blip r:embed="rId2"/>
          <a:stretch>
            <a:fillRect/>
          </a:stretch>
        </p:blipFill>
        <p:spPr>
          <a:xfrm>
            <a:off x="6735763" y="1332440"/>
            <a:ext cx="4816475" cy="4193120"/>
          </a:xfrm>
          <a:prstGeom prst="rect">
            <a:avLst/>
          </a:prstGeom>
        </p:spPr>
      </p:pic>
      <p:sp>
        <p:nvSpPr>
          <p:cNvPr id="4" name="Tijdelijke aanduiding voor tekst 3">
            <a:extLst>
              <a:ext uri="{FF2B5EF4-FFF2-40B4-BE49-F238E27FC236}">
                <a16:creationId xmlns:a16="http://schemas.microsoft.com/office/drawing/2014/main" id="{BAE15DDA-7E3D-D3B7-CC84-967EE922A0A6}"/>
              </a:ext>
            </a:extLst>
          </p:cNvPr>
          <p:cNvSpPr>
            <a:spLocks noGrp="1"/>
          </p:cNvSpPr>
          <p:nvPr>
            <p:ph type="body" sz="half" idx="2"/>
          </p:nvPr>
        </p:nvSpPr>
        <p:spPr/>
        <p:txBody>
          <a:bodyPr>
            <a:normAutofit/>
          </a:bodyPr>
          <a:lstStyle/>
          <a:p>
            <a:r>
              <a:rPr lang="nl-NL" sz="2000" dirty="0"/>
              <a:t>Eenmaal klaar bij dit personage loopt de gebruiker door naar de volgende vrije installatie en start daar het proces opnieuw om zo het verhaal van een ander personage te ontdekken.</a:t>
            </a:r>
          </a:p>
        </p:txBody>
      </p:sp>
    </p:spTree>
    <p:extLst>
      <p:ext uri="{BB962C8B-B14F-4D97-AF65-F5344CB8AC3E}">
        <p14:creationId xmlns:p14="http://schemas.microsoft.com/office/powerpoint/2010/main" val="1296413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309BA-3ECB-AAAE-FB51-BD2CB5E545EB}"/>
              </a:ext>
            </a:extLst>
          </p:cNvPr>
          <p:cNvSpPr>
            <a:spLocks noGrp="1"/>
          </p:cNvSpPr>
          <p:nvPr>
            <p:ph type="title"/>
          </p:nvPr>
        </p:nvSpPr>
        <p:spPr/>
        <p:txBody>
          <a:bodyPr/>
          <a:lstStyle/>
          <a:p>
            <a:r>
              <a:rPr lang="nl-NL" dirty="0"/>
              <a:t>Stap 8</a:t>
            </a:r>
          </a:p>
        </p:txBody>
      </p:sp>
      <p:pic>
        <p:nvPicPr>
          <p:cNvPr id="5" name="Tijdelijke aanduiding voor inhoud 4">
            <a:extLst>
              <a:ext uri="{FF2B5EF4-FFF2-40B4-BE49-F238E27FC236}">
                <a16:creationId xmlns:a16="http://schemas.microsoft.com/office/drawing/2014/main" id="{2F9D6A3E-F654-D692-FFAD-EAD8EE5AA541}"/>
              </a:ext>
            </a:extLst>
          </p:cNvPr>
          <p:cNvPicPr>
            <a:picLocks noGrp="1" noChangeAspect="1"/>
          </p:cNvPicPr>
          <p:nvPr>
            <p:ph idx="1"/>
          </p:nvPr>
        </p:nvPicPr>
        <p:blipFill>
          <a:blip r:embed="rId2"/>
          <a:stretch>
            <a:fillRect/>
          </a:stretch>
        </p:blipFill>
        <p:spPr>
          <a:xfrm>
            <a:off x="6735763" y="1333048"/>
            <a:ext cx="4816475" cy="4191904"/>
          </a:xfrm>
          <a:prstGeom prst="rect">
            <a:avLst/>
          </a:prstGeom>
        </p:spPr>
      </p:pic>
      <p:sp>
        <p:nvSpPr>
          <p:cNvPr id="4" name="Tijdelijke aanduiding voor tekst 3">
            <a:extLst>
              <a:ext uri="{FF2B5EF4-FFF2-40B4-BE49-F238E27FC236}">
                <a16:creationId xmlns:a16="http://schemas.microsoft.com/office/drawing/2014/main" id="{ED7F8327-3709-4657-BCCE-244664D7E681}"/>
              </a:ext>
            </a:extLst>
          </p:cNvPr>
          <p:cNvSpPr>
            <a:spLocks noGrp="1"/>
          </p:cNvSpPr>
          <p:nvPr>
            <p:ph type="body" sz="half" idx="2"/>
          </p:nvPr>
        </p:nvSpPr>
        <p:spPr/>
        <p:txBody>
          <a:bodyPr>
            <a:normAutofit/>
          </a:bodyPr>
          <a:lstStyle/>
          <a:p>
            <a:r>
              <a:rPr lang="nl-NL" sz="2000" dirty="0"/>
              <a:t>De gebruiker heeft nu alle personages gehad</a:t>
            </a:r>
          </a:p>
        </p:txBody>
      </p:sp>
    </p:spTree>
    <p:extLst>
      <p:ext uri="{BB962C8B-B14F-4D97-AF65-F5344CB8AC3E}">
        <p14:creationId xmlns:p14="http://schemas.microsoft.com/office/powerpoint/2010/main" val="1270142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BCCE50-D381-749C-BD29-3EE350C1D916}"/>
              </a:ext>
            </a:extLst>
          </p:cNvPr>
          <p:cNvSpPr>
            <a:spLocks noGrp="1"/>
          </p:cNvSpPr>
          <p:nvPr>
            <p:ph type="title"/>
          </p:nvPr>
        </p:nvSpPr>
        <p:spPr/>
        <p:txBody>
          <a:bodyPr/>
          <a:lstStyle/>
          <a:p>
            <a:r>
              <a:rPr lang="nl-NL" dirty="0"/>
              <a:t>Stap 9</a:t>
            </a:r>
          </a:p>
        </p:txBody>
      </p:sp>
      <p:pic>
        <p:nvPicPr>
          <p:cNvPr id="5" name="Tijdelijke aanduiding voor inhoud 4">
            <a:extLst>
              <a:ext uri="{FF2B5EF4-FFF2-40B4-BE49-F238E27FC236}">
                <a16:creationId xmlns:a16="http://schemas.microsoft.com/office/drawing/2014/main" id="{B13864AC-8429-668D-52CD-7F7047F73886}"/>
              </a:ext>
            </a:extLst>
          </p:cNvPr>
          <p:cNvPicPr>
            <a:picLocks noGrp="1" noChangeAspect="1"/>
          </p:cNvPicPr>
          <p:nvPr>
            <p:ph idx="1"/>
          </p:nvPr>
        </p:nvPicPr>
        <p:blipFill>
          <a:blip r:embed="rId2"/>
          <a:stretch>
            <a:fillRect/>
          </a:stretch>
        </p:blipFill>
        <p:spPr>
          <a:xfrm>
            <a:off x="6735763" y="910697"/>
            <a:ext cx="4816475" cy="5036606"/>
          </a:xfrm>
          <a:prstGeom prst="rect">
            <a:avLst/>
          </a:prstGeom>
        </p:spPr>
      </p:pic>
      <p:sp>
        <p:nvSpPr>
          <p:cNvPr id="4" name="Tijdelijke aanduiding voor tekst 3">
            <a:extLst>
              <a:ext uri="{FF2B5EF4-FFF2-40B4-BE49-F238E27FC236}">
                <a16:creationId xmlns:a16="http://schemas.microsoft.com/office/drawing/2014/main" id="{7516C597-B697-36C0-9B62-F87FF60ED3C0}"/>
              </a:ext>
            </a:extLst>
          </p:cNvPr>
          <p:cNvSpPr>
            <a:spLocks noGrp="1"/>
          </p:cNvSpPr>
          <p:nvPr>
            <p:ph type="body" sz="half" idx="2"/>
          </p:nvPr>
        </p:nvSpPr>
        <p:spPr/>
        <p:txBody>
          <a:bodyPr>
            <a:normAutofit/>
          </a:bodyPr>
          <a:lstStyle/>
          <a:p>
            <a:r>
              <a:rPr lang="nl-NL" sz="2000" dirty="0"/>
              <a:t>Na alle installaties gehad te hebben en de passende stempels gehad te hebben kan de gebruiker het blad in te leveren bij de balie.</a:t>
            </a:r>
          </a:p>
        </p:txBody>
      </p:sp>
    </p:spTree>
    <p:extLst>
      <p:ext uri="{BB962C8B-B14F-4D97-AF65-F5344CB8AC3E}">
        <p14:creationId xmlns:p14="http://schemas.microsoft.com/office/powerpoint/2010/main" val="4238060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73C224-F842-23F1-43E0-547864C4C047}"/>
              </a:ext>
            </a:extLst>
          </p:cNvPr>
          <p:cNvSpPr>
            <a:spLocks noGrp="1"/>
          </p:cNvSpPr>
          <p:nvPr>
            <p:ph type="ctrTitle"/>
          </p:nvPr>
        </p:nvSpPr>
        <p:spPr>
          <a:xfrm>
            <a:off x="489154" y="272808"/>
            <a:ext cx="11289891" cy="1239894"/>
          </a:xfrm>
        </p:spPr>
        <p:txBody>
          <a:bodyPr>
            <a:normAutofit fontScale="90000"/>
          </a:bodyPr>
          <a:lstStyle/>
          <a:p>
            <a:r>
              <a:rPr lang="nl-NL" dirty="0"/>
              <a:t>Waarom volgens theorie het concept aansluit op de ontwerpvraag</a:t>
            </a:r>
          </a:p>
        </p:txBody>
      </p:sp>
      <p:sp>
        <p:nvSpPr>
          <p:cNvPr id="3" name="Tekstvak 2">
            <a:extLst>
              <a:ext uri="{FF2B5EF4-FFF2-40B4-BE49-F238E27FC236}">
                <a16:creationId xmlns:a16="http://schemas.microsoft.com/office/drawing/2014/main" id="{5CEBE724-D5A8-68CA-FA78-FACBC8386AA6}"/>
              </a:ext>
            </a:extLst>
          </p:cNvPr>
          <p:cNvSpPr txBox="1"/>
          <p:nvPr/>
        </p:nvSpPr>
        <p:spPr>
          <a:xfrm>
            <a:off x="489154" y="1956619"/>
            <a:ext cx="11289891" cy="4555093"/>
          </a:xfrm>
          <a:prstGeom prst="rect">
            <a:avLst/>
          </a:prstGeom>
          <a:noFill/>
        </p:spPr>
        <p:txBody>
          <a:bodyPr wrap="square" rtlCol="0">
            <a:spAutoFit/>
          </a:bodyPr>
          <a:lstStyle/>
          <a:p>
            <a:pPr>
              <a:buFont typeface="+mj-lt"/>
              <a:buAutoNum type="arabicPeriod"/>
            </a:pPr>
            <a:r>
              <a:rPr lang="nl-NL" sz="1600" b="1" dirty="0"/>
              <a:t>Verwondering:</a:t>
            </a:r>
            <a:r>
              <a:rPr lang="nl-NL" sz="1600" dirty="0"/>
              <a:t> Door het gebruik van </a:t>
            </a:r>
            <a:r>
              <a:rPr lang="nl-NL" sz="1600" dirty="0" err="1"/>
              <a:t>Augmented</a:t>
            </a:r>
            <a:r>
              <a:rPr lang="nl-NL" sz="1600" dirty="0"/>
              <a:t> </a:t>
            </a:r>
            <a:r>
              <a:rPr lang="nl-NL" sz="1600" dirty="0" err="1"/>
              <a:t>Reality</a:t>
            </a:r>
            <a:r>
              <a:rPr lang="nl-NL" sz="1600" dirty="0"/>
              <a:t> (AR) komen historische personages tot leven, wat zorgt voor een originele ervaring voor de bezoekers.</a:t>
            </a:r>
          </a:p>
          <a:p>
            <a:pPr>
              <a:buFont typeface="+mj-lt"/>
              <a:buAutoNum type="arabicPeriod"/>
            </a:pPr>
            <a:endParaRPr lang="nl-NL" sz="1600" dirty="0"/>
          </a:p>
          <a:p>
            <a:pPr>
              <a:buFont typeface="+mj-lt"/>
              <a:buAutoNum type="arabicPeriod"/>
            </a:pPr>
            <a:r>
              <a:rPr lang="nl-NL" sz="1600" b="1" dirty="0"/>
              <a:t>Onzichtbare techniek:</a:t>
            </a:r>
            <a:r>
              <a:rPr lang="nl-NL" sz="1600" dirty="0"/>
              <a:t> Bezoekers hoeven alleen een QR-code te scannen. Ze merken dus niet dat ze met techniek bezig zijn, waardoor ze volledig in de ervaring zitten en niet afgeleid worden door technologie.</a:t>
            </a:r>
          </a:p>
          <a:p>
            <a:pPr>
              <a:buFont typeface="+mj-lt"/>
              <a:buAutoNum type="arabicPeriod"/>
            </a:pPr>
            <a:endParaRPr lang="nl-NL" sz="1600" dirty="0"/>
          </a:p>
          <a:p>
            <a:pPr>
              <a:buFont typeface="+mj-lt"/>
              <a:buAutoNum type="arabicPeriod"/>
            </a:pPr>
            <a:r>
              <a:rPr lang="nl-NL" sz="1600" b="1" dirty="0"/>
              <a:t>Storytelling:</a:t>
            </a:r>
            <a:r>
              <a:rPr lang="nl-NL" sz="1600" dirty="0"/>
              <a:t> Het concept vertelt unieke verhalen over personages uit de </a:t>
            </a:r>
            <a:r>
              <a:rPr lang="nl-NL" sz="1600" dirty="0" err="1"/>
              <a:t>Merovingen</a:t>
            </a:r>
            <a:r>
              <a:rPr lang="nl-NL" sz="1600" dirty="0"/>
              <a:t>, wat de bezoekers meer betrekt bij de geschiedenis en hen op een interessante manier informeert.</a:t>
            </a:r>
          </a:p>
          <a:p>
            <a:pPr>
              <a:buFont typeface="+mj-lt"/>
              <a:buAutoNum type="arabicPeriod"/>
            </a:pPr>
            <a:endParaRPr lang="nl-NL" sz="1600" dirty="0"/>
          </a:p>
          <a:p>
            <a:pPr>
              <a:buFont typeface="+mj-lt"/>
              <a:buAutoNum type="arabicPeriod"/>
            </a:pPr>
            <a:r>
              <a:rPr lang="nl-NL" sz="1600" b="1" dirty="0"/>
              <a:t>Eenvoudige handelingen:</a:t>
            </a:r>
            <a:r>
              <a:rPr lang="nl-NL" sz="1600" dirty="0"/>
              <a:t> De interactie is simpel. Bezoekers hoeven alleen maar een QR-code te scannen en volgen daarna duidelijke instructies, zonder dat het verwarrend wordt.</a:t>
            </a:r>
          </a:p>
          <a:p>
            <a:pPr>
              <a:buFont typeface="+mj-lt"/>
              <a:buAutoNum type="arabicPeriod"/>
            </a:pPr>
            <a:endParaRPr lang="nl-NL" sz="1600" dirty="0"/>
          </a:p>
          <a:p>
            <a:pPr>
              <a:buFont typeface="+mj-lt"/>
              <a:buAutoNum type="arabicPeriod"/>
            </a:pPr>
            <a:r>
              <a:rPr lang="nl-NL" sz="1600" b="1" dirty="0"/>
              <a:t>Betrouwbaarheid:</a:t>
            </a:r>
            <a:r>
              <a:rPr lang="nl-NL" sz="1600" dirty="0"/>
              <a:t> Aan de installatie kan niet veel kapot gaan, waardoor hij goed herbruikbaar is en niet veel onderhoud nodig heeft.</a:t>
            </a:r>
          </a:p>
          <a:p>
            <a:pPr>
              <a:buFont typeface="+mj-lt"/>
              <a:buAutoNum type="arabicPeriod"/>
            </a:pPr>
            <a:endParaRPr lang="nl-NL" sz="1600" dirty="0"/>
          </a:p>
          <a:p>
            <a:pPr>
              <a:buFont typeface="+mj-lt"/>
              <a:buAutoNum type="arabicPeriod"/>
            </a:pPr>
            <a:r>
              <a:rPr lang="nl-NL" sz="1600" b="1" dirty="0"/>
              <a:t>Bezoekersflow:</a:t>
            </a:r>
            <a:r>
              <a:rPr lang="nl-NL" sz="1600" dirty="0"/>
              <a:t> De ruimte is open en er is geen vaste volgorde in de installaties, waardoor bezoekers vrij kunnen bewegen en er geen lange wachttijden zijn.</a:t>
            </a:r>
          </a:p>
          <a:p>
            <a:endParaRPr lang="nl-NL" dirty="0"/>
          </a:p>
        </p:txBody>
      </p:sp>
    </p:spTree>
    <p:extLst>
      <p:ext uri="{BB962C8B-B14F-4D97-AF65-F5344CB8AC3E}">
        <p14:creationId xmlns:p14="http://schemas.microsoft.com/office/powerpoint/2010/main" val="3916284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A3C69D-F62D-8243-EABE-803B66A3467E}"/>
              </a:ext>
            </a:extLst>
          </p:cNvPr>
          <p:cNvSpPr>
            <a:spLocks noGrp="1"/>
          </p:cNvSpPr>
          <p:nvPr>
            <p:ph type="ctrTitle"/>
          </p:nvPr>
        </p:nvSpPr>
        <p:spPr>
          <a:xfrm>
            <a:off x="652616" y="390795"/>
            <a:ext cx="10886768" cy="1005385"/>
          </a:xfrm>
        </p:spPr>
        <p:txBody>
          <a:bodyPr/>
          <a:lstStyle/>
          <a:p>
            <a:r>
              <a:rPr lang="nl-NL" dirty="0"/>
              <a:t>Feedback tussentijdse presentatie</a:t>
            </a:r>
          </a:p>
        </p:txBody>
      </p:sp>
      <p:sp>
        <p:nvSpPr>
          <p:cNvPr id="3" name="Ondertitel 2">
            <a:extLst>
              <a:ext uri="{FF2B5EF4-FFF2-40B4-BE49-F238E27FC236}">
                <a16:creationId xmlns:a16="http://schemas.microsoft.com/office/drawing/2014/main" id="{7EC0EEF3-B4E3-6CCC-3BC5-2685DC73825B}"/>
              </a:ext>
            </a:extLst>
          </p:cNvPr>
          <p:cNvSpPr>
            <a:spLocks noGrp="1"/>
          </p:cNvSpPr>
          <p:nvPr>
            <p:ph type="subTitle" idx="1"/>
          </p:nvPr>
        </p:nvSpPr>
        <p:spPr>
          <a:xfrm>
            <a:off x="652616" y="1835487"/>
            <a:ext cx="10886767" cy="4722630"/>
          </a:xfrm>
        </p:spPr>
        <p:txBody>
          <a:bodyPr/>
          <a:lstStyle/>
          <a:p>
            <a:pPr algn="l"/>
            <a:r>
              <a:rPr lang="nl-NL" dirty="0">
                <a:solidFill>
                  <a:schemeClr val="tx1"/>
                </a:solidFill>
              </a:rPr>
              <a:t>- Animatie leuk, eigen teksten kunnen erin gestopt worden</a:t>
            </a:r>
          </a:p>
          <a:p>
            <a:pPr algn="l"/>
            <a:r>
              <a:rPr lang="nl-NL" dirty="0">
                <a:solidFill>
                  <a:schemeClr val="tx1"/>
                </a:solidFill>
              </a:rPr>
              <a:t>- Jullie project is goed haalbaar</a:t>
            </a:r>
          </a:p>
          <a:p>
            <a:pPr algn="l"/>
            <a:r>
              <a:rPr lang="nl-NL" dirty="0">
                <a:solidFill>
                  <a:schemeClr val="tx1"/>
                </a:solidFill>
              </a:rPr>
              <a:t>- Leuk dat het gepersonaliseerd is (geen </a:t>
            </a:r>
            <a:r>
              <a:rPr lang="nl-NL" dirty="0" err="1">
                <a:solidFill>
                  <a:schemeClr val="tx1"/>
                </a:solidFill>
              </a:rPr>
              <a:t>qr</a:t>
            </a:r>
            <a:r>
              <a:rPr lang="nl-NL" dirty="0">
                <a:solidFill>
                  <a:schemeClr val="tx1"/>
                </a:solidFill>
              </a:rPr>
              <a:t>-code maar icoon)</a:t>
            </a:r>
          </a:p>
          <a:p>
            <a:pPr algn="l"/>
            <a:r>
              <a:rPr lang="nl-NL" dirty="0">
                <a:solidFill>
                  <a:schemeClr val="tx1"/>
                </a:solidFill>
              </a:rPr>
              <a:t>- Super tof dat AR erin zit</a:t>
            </a:r>
          </a:p>
          <a:p>
            <a:pPr algn="l"/>
            <a:r>
              <a:rPr lang="nl-NL" dirty="0">
                <a:solidFill>
                  <a:schemeClr val="tx1"/>
                </a:solidFill>
              </a:rPr>
              <a:t>- Leuke combinatie digitaal met fysiek en een beloning voor een gebruiker</a:t>
            </a:r>
          </a:p>
          <a:p>
            <a:pPr algn="l"/>
            <a:endParaRPr lang="nl-NL" dirty="0"/>
          </a:p>
        </p:txBody>
      </p:sp>
    </p:spTree>
    <p:extLst>
      <p:ext uri="{BB962C8B-B14F-4D97-AF65-F5344CB8AC3E}">
        <p14:creationId xmlns:p14="http://schemas.microsoft.com/office/powerpoint/2010/main" val="2558046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21F65B-F468-B203-F4A6-CC382634AEB4}"/>
              </a:ext>
            </a:extLst>
          </p:cNvPr>
          <p:cNvSpPr>
            <a:spLocks noGrp="1"/>
          </p:cNvSpPr>
          <p:nvPr>
            <p:ph type="ctrTitle"/>
          </p:nvPr>
        </p:nvSpPr>
        <p:spPr>
          <a:xfrm>
            <a:off x="609599" y="154821"/>
            <a:ext cx="11149781" cy="838237"/>
          </a:xfrm>
        </p:spPr>
        <p:txBody>
          <a:bodyPr>
            <a:normAutofit fontScale="90000"/>
          </a:bodyPr>
          <a:lstStyle/>
          <a:p>
            <a:r>
              <a:rPr lang="nl-NL" dirty="0"/>
              <a:t>Feedback casus wissel</a:t>
            </a:r>
          </a:p>
        </p:txBody>
      </p:sp>
      <p:sp>
        <p:nvSpPr>
          <p:cNvPr id="3" name="Ondertitel 2">
            <a:extLst>
              <a:ext uri="{FF2B5EF4-FFF2-40B4-BE49-F238E27FC236}">
                <a16:creationId xmlns:a16="http://schemas.microsoft.com/office/drawing/2014/main" id="{C058864B-7C13-97C4-FE55-C191441F1DD8}"/>
              </a:ext>
            </a:extLst>
          </p:cNvPr>
          <p:cNvSpPr>
            <a:spLocks noGrp="1"/>
          </p:cNvSpPr>
          <p:nvPr>
            <p:ph type="subTitle" idx="1"/>
          </p:nvPr>
        </p:nvSpPr>
        <p:spPr>
          <a:xfrm>
            <a:off x="609598" y="1452028"/>
            <a:ext cx="11149781" cy="3562424"/>
          </a:xfrm>
        </p:spPr>
        <p:txBody>
          <a:bodyPr/>
          <a:lstStyle/>
          <a:p>
            <a:r>
              <a:rPr lang="nl-NL" dirty="0"/>
              <a:t>Van groepje 2, "jullie concept is bijna volledig digitaal, hierdoor ziet de ruimte er dadelijk heel erg leeg uit, zorg ervoor dat jullie iets hebben om de leegte op te vullen."</a:t>
            </a:r>
          </a:p>
        </p:txBody>
      </p:sp>
    </p:spTree>
    <p:extLst>
      <p:ext uri="{BB962C8B-B14F-4D97-AF65-F5344CB8AC3E}">
        <p14:creationId xmlns:p14="http://schemas.microsoft.com/office/powerpoint/2010/main" val="3567814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5A681B-32AC-22B8-3E63-3BA793651E99}"/>
              </a:ext>
            </a:extLst>
          </p:cNvPr>
          <p:cNvSpPr>
            <a:spLocks noGrp="1"/>
          </p:cNvSpPr>
          <p:nvPr>
            <p:ph type="title"/>
          </p:nvPr>
        </p:nvSpPr>
        <p:spPr>
          <a:xfrm>
            <a:off x="969265" y="1476912"/>
            <a:ext cx="4486656" cy="1141497"/>
          </a:xfrm>
        </p:spPr>
        <p:txBody>
          <a:bodyPr/>
          <a:lstStyle/>
          <a:p>
            <a:r>
              <a:rPr lang="nl-NL" dirty="0"/>
              <a:t>Stap 1 </a:t>
            </a:r>
          </a:p>
        </p:txBody>
      </p:sp>
      <p:sp>
        <p:nvSpPr>
          <p:cNvPr id="3" name="Tijdelijke aanduiding voor inhoud 2">
            <a:extLst>
              <a:ext uri="{FF2B5EF4-FFF2-40B4-BE49-F238E27FC236}">
                <a16:creationId xmlns:a16="http://schemas.microsoft.com/office/drawing/2014/main" id="{A79CDADE-8E8D-7446-B434-9D8EF3C37868}"/>
              </a:ext>
            </a:extLst>
          </p:cNvPr>
          <p:cNvSpPr>
            <a:spLocks noGrp="1"/>
          </p:cNvSpPr>
          <p:nvPr>
            <p:ph idx="1"/>
          </p:nvPr>
        </p:nvSpPr>
        <p:spPr/>
        <p:txBody>
          <a:bodyPr/>
          <a:lstStyle/>
          <a:p>
            <a:endParaRPr lang="nl-NL"/>
          </a:p>
        </p:txBody>
      </p:sp>
      <p:sp>
        <p:nvSpPr>
          <p:cNvPr id="4" name="Tijdelijke aanduiding voor tekst 3">
            <a:extLst>
              <a:ext uri="{FF2B5EF4-FFF2-40B4-BE49-F238E27FC236}">
                <a16:creationId xmlns:a16="http://schemas.microsoft.com/office/drawing/2014/main" id="{A6AB0020-CC6B-E4AD-CD63-67A5B47B4123}"/>
              </a:ext>
            </a:extLst>
          </p:cNvPr>
          <p:cNvSpPr>
            <a:spLocks noGrp="1"/>
          </p:cNvSpPr>
          <p:nvPr>
            <p:ph type="body" sz="half" idx="2"/>
          </p:nvPr>
        </p:nvSpPr>
        <p:spPr>
          <a:xfrm>
            <a:off x="1315213" y="2940318"/>
            <a:ext cx="3794760" cy="2194036"/>
          </a:xfrm>
        </p:spPr>
        <p:txBody>
          <a:bodyPr>
            <a:normAutofit/>
          </a:bodyPr>
          <a:lstStyle/>
          <a:p>
            <a:r>
              <a:rPr lang="nl-NL" sz="2000" dirty="0"/>
              <a:t>als de gebruiker bij de ingang van de tentoonstelling staat zal deze gebruiker als eerst naar de banner kijken op deze banner is te zien hoe hij/zij kan deelnemen aan de interactie punten van de installatie.</a:t>
            </a:r>
          </a:p>
        </p:txBody>
      </p:sp>
      <p:pic>
        <p:nvPicPr>
          <p:cNvPr id="5" name="Afbeelding 4">
            <a:extLst>
              <a:ext uri="{FF2B5EF4-FFF2-40B4-BE49-F238E27FC236}">
                <a16:creationId xmlns:a16="http://schemas.microsoft.com/office/drawing/2014/main" id="{6DB67796-AEA0-59B8-F583-652CA8237299}"/>
              </a:ext>
            </a:extLst>
          </p:cNvPr>
          <p:cNvPicPr>
            <a:picLocks noChangeAspect="1"/>
          </p:cNvPicPr>
          <p:nvPr/>
        </p:nvPicPr>
        <p:blipFill>
          <a:blip r:embed="rId2"/>
          <a:stretch>
            <a:fillRect/>
          </a:stretch>
        </p:blipFill>
        <p:spPr>
          <a:xfrm>
            <a:off x="6589014" y="1476912"/>
            <a:ext cx="5109972" cy="3407774"/>
          </a:xfrm>
          <a:prstGeom prst="rect">
            <a:avLst/>
          </a:prstGeom>
        </p:spPr>
      </p:pic>
    </p:spTree>
    <p:extLst>
      <p:ext uri="{BB962C8B-B14F-4D97-AF65-F5344CB8AC3E}">
        <p14:creationId xmlns:p14="http://schemas.microsoft.com/office/powerpoint/2010/main" val="3281150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0B9561-34D0-88E9-DB25-BD3D765364B1}"/>
              </a:ext>
            </a:extLst>
          </p:cNvPr>
          <p:cNvSpPr>
            <a:spLocks noGrp="1"/>
          </p:cNvSpPr>
          <p:nvPr>
            <p:ph type="title"/>
          </p:nvPr>
        </p:nvSpPr>
        <p:spPr>
          <a:xfrm>
            <a:off x="814504" y="1535906"/>
            <a:ext cx="4486656" cy="1141497"/>
          </a:xfrm>
        </p:spPr>
        <p:txBody>
          <a:bodyPr/>
          <a:lstStyle/>
          <a:p>
            <a:r>
              <a:rPr lang="nl-NL" dirty="0"/>
              <a:t>Stap 2</a:t>
            </a:r>
          </a:p>
        </p:txBody>
      </p:sp>
      <p:pic>
        <p:nvPicPr>
          <p:cNvPr id="5" name="Tijdelijke aanduiding voor inhoud 4">
            <a:extLst>
              <a:ext uri="{FF2B5EF4-FFF2-40B4-BE49-F238E27FC236}">
                <a16:creationId xmlns:a16="http://schemas.microsoft.com/office/drawing/2014/main" id="{16DF1EDD-F550-12D6-41BF-10A35A205DEE}"/>
              </a:ext>
            </a:extLst>
          </p:cNvPr>
          <p:cNvPicPr>
            <a:picLocks noGrp="1" noChangeAspect="1"/>
          </p:cNvPicPr>
          <p:nvPr>
            <p:ph idx="1"/>
          </p:nvPr>
        </p:nvPicPr>
        <p:blipFill>
          <a:blip r:embed="rId2"/>
          <a:stretch>
            <a:fillRect/>
          </a:stretch>
        </p:blipFill>
        <p:spPr>
          <a:xfrm>
            <a:off x="6735763" y="1637583"/>
            <a:ext cx="4816475" cy="3582835"/>
          </a:xfrm>
          <a:prstGeom prst="rect">
            <a:avLst/>
          </a:prstGeom>
        </p:spPr>
      </p:pic>
      <p:sp>
        <p:nvSpPr>
          <p:cNvPr id="4" name="Tijdelijke aanduiding voor tekst 3">
            <a:extLst>
              <a:ext uri="{FF2B5EF4-FFF2-40B4-BE49-F238E27FC236}">
                <a16:creationId xmlns:a16="http://schemas.microsoft.com/office/drawing/2014/main" id="{CB437729-343A-A9D9-5ACB-F6CA15D8E61C}"/>
              </a:ext>
            </a:extLst>
          </p:cNvPr>
          <p:cNvSpPr>
            <a:spLocks noGrp="1"/>
          </p:cNvSpPr>
          <p:nvPr>
            <p:ph type="body" sz="half" idx="2"/>
          </p:nvPr>
        </p:nvSpPr>
        <p:spPr>
          <a:xfrm>
            <a:off x="1069061" y="2832162"/>
            <a:ext cx="3977542" cy="2221617"/>
          </a:xfrm>
        </p:spPr>
        <p:txBody>
          <a:bodyPr>
            <a:noAutofit/>
          </a:bodyPr>
          <a:lstStyle/>
          <a:p>
            <a:r>
              <a:rPr lang="nl-NL" sz="2000" dirty="0"/>
              <a:t>Als de gebruiker naar de tentoonstelling ruimte loopt kan men daar een stempelkaart krijgen, hierop kan men tijdens de tentoonstelling stempels verzamelen om zo de kaart vol te krijgen.</a:t>
            </a:r>
          </a:p>
        </p:txBody>
      </p:sp>
    </p:spTree>
    <p:extLst>
      <p:ext uri="{BB962C8B-B14F-4D97-AF65-F5344CB8AC3E}">
        <p14:creationId xmlns:p14="http://schemas.microsoft.com/office/powerpoint/2010/main" val="1672062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0E8017-328D-A504-6CD9-C3DDADE1A601}"/>
              </a:ext>
            </a:extLst>
          </p:cNvPr>
          <p:cNvSpPr>
            <a:spLocks noGrp="1"/>
          </p:cNvSpPr>
          <p:nvPr>
            <p:ph type="title"/>
          </p:nvPr>
        </p:nvSpPr>
        <p:spPr/>
        <p:txBody>
          <a:bodyPr/>
          <a:lstStyle/>
          <a:p>
            <a:r>
              <a:rPr lang="nl-NL" dirty="0"/>
              <a:t>Stap 3</a:t>
            </a:r>
          </a:p>
        </p:txBody>
      </p:sp>
      <p:pic>
        <p:nvPicPr>
          <p:cNvPr id="5" name="Tijdelijke aanduiding voor inhoud 4">
            <a:extLst>
              <a:ext uri="{FF2B5EF4-FFF2-40B4-BE49-F238E27FC236}">
                <a16:creationId xmlns:a16="http://schemas.microsoft.com/office/drawing/2014/main" id="{DA5540C4-A5BA-7BFB-2756-7897FFEE9927}"/>
              </a:ext>
            </a:extLst>
          </p:cNvPr>
          <p:cNvPicPr>
            <a:picLocks noGrp="1" noChangeAspect="1"/>
          </p:cNvPicPr>
          <p:nvPr>
            <p:ph idx="1"/>
          </p:nvPr>
        </p:nvPicPr>
        <p:blipFill>
          <a:blip r:embed="rId2"/>
          <a:stretch>
            <a:fillRect/>
          </a:stretch>
        </p:blipFill>
        <p:spPr>
          <a:xfrm>
            <a:off x="6735763" y="1728688"/>
            <a:ext cx="4816475" cy="3400625"/>
          </a:xfrm>
          <a:prstGeom prst="rect">
            <a:avLst/>
          </a:prstGeom>
        </p:spPr>
      </p:pic>
      <p:sp>
        <p:nvSpPr>
          <p:cNvPr id="4" name="Tijdelijke aanduiding voor tekst 3">
            <a:extLst>
              <a:ext uri="{FF2B5EF4-FFF2-40B4-BE49-F238E27FC236}">
                <a16:creationId xmlns:a16="http://schemas.microsoft.com/office/drawing/2014/main" id="{FB85E75E-7245-B835-F323-E9F2EFC82638}"/>
              </a:ext>
            </a:extLst>
          </p:cNvPr>
          <p:cNvSpPr>
            <a:spLocks noGrp="1"/>
          </p:cNvSpPr>
          <p:nvPr>
            <p:ph type="body" sz="half" idx="2"/>
          </p:nvPr>
        </p:nvSpPr>
        <p:spPr/>
        <p:txBody>
          <a:bodyPr>
            <a:normAutofit/>
          </a:bodyPr>
          <a:lstStyle/>
          <a:p>
            <a:r>
              <a:rPr lang="nl-NL" sz="2000" dirty="0"/>
              <a:t>Als de gebruiker zijn/haar stempelkaart heeft gepakt, kan hij/zij naar de eerst beschikbare installatie lopen. Er is geen vaste volgorde die gevolgd moet worden om de installaties te doorlopen.</a:t>
            </a:r>
          </a:p>
        </p:txBody>
      </p:sp>
    </p:spTree>
    <p:extLst>
      <p:ext uri="{BB962C8B-B14F-4D97-AF65-F5344CB8AC3E}">
        <p14:creationId xmlns:p14="http://schemas.microsoft.com/office/powerpoint/2010/main" val="2009936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0B3925-78E3-F541-57CF-3AC0A98EC2E1}"/>
              </a:ext>
            </a:extLst>
          </p:cNvPr>
          <p:cNvSpPr>
            <a:spLocks noGrp="1"/>
          </p:cNvSpPr>
          <p:nvPr>
            <p:ph type="title"/>
          </p:nvPr>
        </p:nvSpPr>
        <p:spPr/>
        <p:txBody>
          <a:bodyPr/>
          <a:lstStyle/>
          <a:p>
            <a:r>
              <a:rPr lang="nl-NL" dirty="0"/>
              <a:t>Stap 4</a:t>
            </a:r>
          </a:p>
        </p:txBody>
      </p:sp>
      <p:pic>
        <p:nvPicPr>
          <p:cNvPr id="6" name="Tijdelijke aanduiding voor inhoud 5">
            <a:extLst>
              <a:ext uri="{FF2B5EF4-FFF2-40B4-BE49-F238E27FC236}">
                <a16:creationId xmlns:a16="http://schemas.microsoft.com/office/drawing/2014/main" id="{D17B14F6-68CA-720A-13B0-A425FF980597}"/>
              </a:ext>
            </a:extLst>
          </p:cNvPr>
          <p:cNvPicPr>
            <a:picLocks noGrp="1" noChangeAspect="1"/>
          </p:cNvPicPr>
          <p:nvPr>
            <p:ph idx="1"/>
          </p:nvPr>
        </p:nvPicPr>
        <p:blipFill>
          <a:blip r:embed="rId2"/>
          <a:stretch>
            <a:fillRect/>
          </a:stretch>
        </p:blipFill>
        <p:spPr>
          <a:xfrm>
            <a:off x="6735763" y="1897367"/>
            <a:ext cx="4816475" cy="3063267"/>
          </a:xfrm>
          <a:prstGeom prst="rect">
            <a:avLst/>
          </a:prstGeom>
        </p:spPr>
      </p:pic>
      <p:sp>
        <p:nvSpPr>
          <p:cNvPr id="4" name="Tijdelijke aanduiding voor tekst 3">
            <a:extLst>
              <a:ext uri="{FF2B5EF4-FFF2-40B4-BE49-F238E27FC236}">
                <a16:creationId xmlns:a16="http://schemas.microsoft.com/office/drawing/2014/main" id="{ECDFF4D4-A843-6B5A-C570-73EAD0AED2C6}"/>
              </a:ext>
            </a:extLst>
          </p:cNvPr>
          <p:cNvSpPr>
            <a:spLocks noGrp="1"/>
          </p:cNvSpPr>
          <p:nvPr>
            <p:ph type="body" sz="half" idx="2"/>
          </p:nvPr>
        </p:nvSpPr>
        <p:spPr/>
        <p:txBody>
          <a:bodyPr>
            <a:normAutofit/>
          </a:bodyPr>
          <a:lstStyle/>
          <a:p>
            <a:r>
              <a:rPr lang="nl-NL" sz="2000" dirty="0"/>
              <a:t>Als de gebruiker bij de installatie is aangekomen wordt hij gevraagd zijn telefoon te pakken om de AR-code te scannen.</a:t>
            </a:r>
          </a:p>
        </p:txBody>
      </p:sp>
    </p:spTree>
    <p:extLst>
      <p:ext uri="{BB962C8B-B14F-4D97-AF65-F5344CB8AC3E}">
        <p14:creationId xmlns:p14="http://schemas.microsoft.com/office/powerpoint/2010/main" val="1894020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19354E-2C44-7869-F943-F5B6494BD0B6}"/>
              </a:ext>
            </a:extLst>
          </p:cNvPr>
          <p:cNvSpPr>
            <a:spLocks noGrp="1"/>
          </p:cNvSpPr>
          <p:nvPr>
            <p:ph type="title"/>
          </p:nvPr>
        </p:nvSpPr>
        <p:spPr/>
        <p:txBody>
          <a:bodyPr/>
          <a:lstStyle/>
          <a:p>
            <a:r>
              <a:rPr lang="nl-NL" dirty="0"/>
              <a:t>Stap 5</a:t>
            </a:r>
          </a:p>
        </p:txBody>
      </p:sp>
      <p:pic>
        <p:nvPicPr>
          <p:cNvPr id="5" name="Tijdelijke aanduiding voor inhoud 4">
            <a:extLst>
              <a:ext uri="{FF2B5EF4-FFF2-40B4-BE49-F238E27FC236}">
                <a16:creationId xmlns:a16="http://schemas.microsoft.com/office/drawing/2014/main" id="{44965F13-CF56-7D55-3E6A-9A76B301BCE9}"/>
              </a:ext>
            </a:extLst>
          </p:cNvPr>
          <p:cNvPicPr>
            <a:picLocks noGrp="1" noChangeAspect="1"/>
          </p:cNvPicPr>
          <p:nvPr>
            <p:ph idx="1"/>
          </p:nvPr>
        </p:nvPicPr>
        <p:blipFill>
          <a:blip r:embed="rId2"/>
          <a:stretch>
            <a:fillRect/>
          </a:stretch>
        </p:blipFill>
        <p:spPr>
          <a:xfrm>
            <a:off x="6735763" y="1693121"/>
            <a:ext cx="4816475" cy="3471759"/>
          </a:xfrm>
          <a:prstGeom prst="rect">
            <a:avLst/>
          </a:prstGeom>
        </p:spPr>
      </p:pic>
      <p:sp>
        <p:nvSpPr>
          <p:cNvPr id="4" name="Tijdelijke aanduiding voor tekst 3">
            <a:extLst>
              <a:ext uri="{FF2B5EF4-FFF2-40B4-BE49-F238E27FC236}">
                <a16:creationId xmlns:a16="http://schemas.microsoft.com/office/drawing/2014/main" id="{5B674790-7D51-33CB-9FE4-160D42275C5A}"/>
              </a:ext>
            </a:extLst>
          </p:cNvPr>
          <p:cNvSpPr>
            <a:spLocks noGrp="1"/>
          </p:cNvSpPr>
          <p:nvPr>
            <p:ph type="body" sz="half" idx="2"/>
          </p:nvPr>
        </p:nvSpPr>
        <p:spPr/>
        <p:txBody>
          <a:bodyPr>
            <a:normAutofit/>
          </a:bodyPr>
          <a:lstStyle/>
          <a:p>
            <a:r>
              <a:rPr lang="nl-NL" sz="2000" dirty="0"/>
              <a:t>Als de gebruiker de ar code gescand heeft zal hij/zij luisteren naar het verhaal wat het ar personage voor haar/hem staat</a:t>
            </a:r>
          </a:p>
        </p:txBody>
      </p:sp>
    </p:spTree>
    <p:extLst>
      <p:ext uri="{BB962C8B-B14F-4D97-AF65-F5344CB8AC3E}">
        <p14:creationId xmlns:p14="http://schemas.microsoft.com/office/powerpoint/2010/main" val="3514350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C735DD-60C1-BEE6-9CC7-EFEDF4937D18}"/>
              </a:ext>
            </a:extLst>
          </p:cNvPr>
          <p:cNvSpPr>
            <a:spLocks noGrp="1"/>
          </p:cNvSpPr>
          <p:nvPr>
            <p:ph type="title"/>
          </p:nvPr>
        </p:nvSpPr>
        <p:spPr/>
        <p:txBody>
          <a:bodyPr/>
          <a:lstStyle/>
          <a:p>
            <a:r>
              <a:rPr lang="nl-NL" dirty="0"/>
              <a:t>Stap 6</a:t>
            </a:r>
          </a:p>
        </p:txBody>
      </p:sp>
      <p:pic>
        <p:nvPicPr>
          <p:cNvPr id="5" name="Tijdelijke aanduiding voor inhoud 4">
            <a:extLst>
              <a:ext uri="{FF2B5EF4-FFF2-40B4-BE49-F238E27FC236}">
                <a16:creationId xmlns:a16="http://schemas.microsoft.com/office/drawing/2014/main" id="{CBCE978C-88B1-ED97-9FEA-07B803D3475E}"/>
              </a:ext>
            </a:extLst>
          </p:cNvPr>
          <p:cNvPicPr>
            <a:picLocks noGrp="1" noChangeAspect="1"/>
          </p:cNvPicPr>
          <p:nvPr>
            <p:ph idx="1"/>
          </p:nvPr>
        </p:nvPicPr>
        <p:blipFill>
          <a:blip r:embed="rId2"/>
          <a:stretch>
            <a:fillRect/>
          </a:stretch>
        </p:blipFill>
        <p:spPr>
          <a:xfrm>
            <a:off x="6735763" y="1713287"/>
            <a:ext cx="4816475" cy="3431426"/>
          </a:xfrm>
          <a:prstGeom prst="rect">
            <a:avLst/>
          </a:prstGeom>
        </p:spPr>
      </p:pic>
      <p:sp>
        <p:nvSpPr>
          <p:cNvPr id="4" name="Tijdelijke aanduiding voor tekst 3">
            <a:extLst>
              <a:ext uri="{FF2B5EF4-FFF2-40B4-BE49-F238E27FC236}">
                <a16:creationId xmlns:a16="http://schemas.microsoft.com/office/drawing/2014/main" id="{B40EFC53-E1EA-63FA-35B5-950D6B7DA3DC}"/>
              </a:ext>
            </a:extLst>
          </p:cNvPr>
          <p:cNvSpPr>
            <a:spLocks noGrp="1"/>
          </p:cNvSpPr>
          <p:nvPr>
            <p:ph type="body" sz="half" idx="2"/>
          </p:nvPr>
        </p:nvSpPr>
        <p:spPr/>
        <p:txBody>
          <a:bodyPr>
            <a:normAutofit/>
          </a:bodyPr>
          <a:lstStyle/>
          <a:p>
            <a:r>
              <a:rPr lang="nl-NL" sz="2000" dirty="0"/>
              <a:t>in het verhaal krijgt de gebruiker een hint over de juiste stempel, wanneer deze gevonden is kan de gebruiker een stempel zetten op de juiste plek op de stempelkaart</a:t>
            </a:r>
          </a:p>
        </p:txBody>
      </p:sp>
    </p:spTree>
    <p:extLst>
      <p:ext uri="{BB962C8B-B14F-4D97-AF65-F5344CB8AC3E}">
        <p14:creationId xmlns:p14="http://schemas.microsoft.com/office/powerpoint/2010/main" val="2197919240"/>
      </p:ext>
    </p:extLst>
  </p:cSld>
  <p:clrMapOvr>
    <a:masterClrMapping/>
  </p:clrMapOvr>
</p:sld>
</file>

<file path=ppt/theme/theme1.xml><?xml version="1.0" encoding="utf-8"?>
<a:theme xmlns:a="http://schemas.openxmlformats.org/drawingml/2006/main" name="Pakket">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TM10001115[[fn=Pakket]]</Template>
  <TotalTime>50</TotalTime>
  <Words>545</Words>
  <Application>Microsoft Office PowerPoint</Application>
  <PresentationFormat>Widescreen</PresentationFormat>
  <Paragraphs>40</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Gill Sans MT</vt:lpstr>
      <vt:lpstr>Pakket</vt:lpstr>
      <vt:lpstr>Visualisatie concept</vt:lpstr>
      <vt:lpstr>Feedback tussentijdse presentatie</vt:lpstr>
      <vt:lpstr>Feedback casus wissel</vt:lpstr>
      <vt:lpstr>Stap 1 </vt:lpstr>
      <vt:lpstr>Stap 2</vt:lpstr>
      <vt:lpstr>Stap 3</vt:lpstr>
      <vt:lpstr>Stap 4</vt:lpstr>
      <vt:lpstr>Stap 5</vt:lpstr>
      <vt:lpstr>Stap 6</vt:lpstr>
      <vt:lpstr>Stap 7</vt:lpstr>
      <vt:lpstr>Stap 8</vt:lpstr>
      <vt:lpstr>Stap 9</vt:lpstr>
      <vt:lpstr>Waarom volgens theorie het concept aansluit op de ontwerpvraag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Lucas Salomons (student)</dc:creator>
  <cp:lastModifiedBy>Quinten Boxstart</cp:lastModifiedBy>
  <cp:revision>4</cp:revision>
  <dcterms:created xsi:type="dcterms:W3CDTF">2024-11-21T10:06:34Z</dcterms:created>
  <dcterms:modified xsi:type="dcterms:W3CDTF">2024-11-21T12:32:18Z</dcterms:modified>
</cp:coreProperties>
</file>